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Customers and can see their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interface(small ,medium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0512" y="2060848"/>
            <a:ext cx="8665554" cy="4248472"/>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3214395256"/>
              </p:ext>
            </p:extLst>
          </p:nvPr>
        </p:nvGraphicFramePr>
        <p:xfrm>
          <a:off x="632520" y="2420888"/>
          <a:ext cx="8424936" cy="2914653"/>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Visual Studio,</a:t>
                      </a:r>
                      <a:r>
                        <a:rPr lang="en-US" sz="1800" baseline="0" dirty="0"/>
                        <a:t> SQL Server</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Visual Studio</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a:t>Visual Studio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Testing and Continuous Integration</a:t>
                      </a:r>
                    </a:p>
                  </a:txBody>
                  <a:tcPr marT="45727" marB="45727"/>
                </a:tc>
                <a:tc>
                  <a:txBody>
                    <a:bodyPr/>
                    <a:lstStyle/>
                    <a:p>
                      <a:r>
                        <a:rPr lang="en-US" sz="1800" dirty="0"/>
                        <a:t>Visual Studio</a:t>
                      </a:r>
                      <a:r>
                        <a:rPr lang="en-US" sz="1800" baseline="0" dirty="0"/>
                        <a:t> Online(VSTS) &amp;Cloud Azure</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a:t>
                      </a:r>
                    </a:p>
                  </a:txBody>
                  <a:tcPr marT="45727" marB="45727"/>
                </a:tc>
                <a:tc>
                  <a:txBody>
                    <a:bodyPr/>
                    <a:lstStyle/>
                    <a:p>
                      <a:r>
                        <a:rPr lang="en-US" sz="1800" dirty="0"/>
                        <a:t>Publish</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a:cs typeface="Times New Roman" panose="02020603050405020304" pitchFamily="18" charset="0"/>
              </a:rPr>
              <a:t> HTML5 </a:t>
            </a:r>
            <a:r>
              <a:rPr lang="en-US" altLang="en-US" sz="2000" dirty="0">
                <a:cs typeface="Times New Roman" panose="02020603050405020304" pitchFamily="18" charset="0"/>
              </a:rPr>
              <a:t>&amp;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11978</TotalTime>
  <Words>932</Words>
  <Application>Microsoft Office PowerPoint</Application>
  <PresentationFormat>A4 Paper (210x297 mm)</PresentationFormat>
  <Paragraphs>206</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705</cp:revision>
  <cp:lastPrinted>2015-11-09T10:27:16Z</cp:lastPrinted>
  <dcterms:created xsi:type="dcterms:W3CDTF">2004-04-23T08:14:08Z</dcterms:created>
  <dcterms:modified xsi:type="dcterms:W3CDTF">2017-09-19T12:25:44Z</dcterms:modified>
</cp:coreProperties>
</file>